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78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ПРОДЛЕНКА С ГЕРЦЕНОВСКИМ УНИВЕРСИТЕТОМ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9734467" cy="5042630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14500" y="3848100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3639" y="1327018"/>
            <a:ext cx="9686536" cy="5046584"/>
            <a:chOff x="403639" y="1327018"/>
            <a:chExt cx="9686536" cy="5046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3863" r="1185" b="4615"/>
            <a:stretch/>
          </p:blipFill>
          <p:spPr>
            <a:xfrm>
              <a:off x="403639" y="1327018"/>
              <a:ext cx="9686536" cy="5046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352787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4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2355" y="5577104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7668" y="1725298"/>
            <a:ext cx="1482188" cy="198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7415112" y="1659801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2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0" y="2013858"/>
            <a:ext cx="11473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оргкомитета Проекта: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Осипова Влада Дмитриевна,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26-36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Сидненко Елена Вадимовна,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26-35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prodlenka@herzen.spb.ru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Lazursky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Третьякова Марина Николаевна</cp:lastModifiedBy>
  <cp:revision>34</cp:revision>
  <dcterms:created xsi:type="dcterms:W3CDTF">2018-06-25T16:57:33Z</dcterms:created>
  <dcterms:modified xsi:type="dcterms:W3CDTF">2022-02-04T05:38:20Z</dcterms:modified>
</cp:coreProperties>
</file>