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38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6AE5AC5-5AA8-404A-AA27-462B92CC2126}">
          <p14:sldIdLst>
            <p14:sldId id="338"/>
          </p14:sldIdLst>
        </p14:section>
        <p14:section name="Раздел без заголовка" id="{DD63C195-A4D6-4E5E-93B5-7CB86855996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13F"/>
    <a:srgbClr val="800000"/>
    <a:srgbClr val="FFE7FF"/>
    <a:srgbClr val="E4BAD5"/>
    <a:srgbClr val="FFD9FF"/>
    <a:srgbClr val="F1FFD9"/>
    <a:srgbClr val="F6FEDA"/>
    <a:srgbClr val="FCFCBC"/>
    <a:srgbClr val="F0FFC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1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FCEB2-2D66-489F-938C-C0685E7D9039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3F871-7E55-455D-A91F-69B7DF371E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27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6919E-F800-40F9-B154-3D49F0C171E5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6F0E58-B6AD-45A1-9B9A-D42DD6B9C7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E72A6-02BA-48E6-8F06-649AF6040390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A2BB1-173A-4812-BFDC-84B4CA3C96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5F9EF2-B625-492F-8924-EC139C95EE8A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1E8093-B1B8-4DD8-AF3D-D5B2BC7973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1CE-3AA7-4A6E-9D9B-0E6FF810D9FD}" type="datetimeFigureOut">
              <a:rPr lang="ru-RU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E5BB-9A4E-4444-8861-A01150B0F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0EB106-9500-4F37-B5AA-2F03921840F7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B8BDF8-7B16-4204-A42A-56923AB777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70FD2B-E474-42E8-9290-66B3356F483D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2D698-8A6E-4F8A-B683-F2AAC961B3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6D9BE-F927-4451-8DE0-2E52157CF713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A3225-2040-4818-B341-D33FF0B1D3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BA878-15A3-4AF0-9FC5-4F313A30912E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1F3A3-71D5-4EC3-AB68-1B23EE1C00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E7C1E6-632F-4C16-A57C-1DCD1E86BCBF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33D6C-D5BC-4A09-B312-C3F839C08B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1AEC4B-CA03-4564-87F4-D2D67A51B483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70571-6F9F-4E0B-939C-B2581B8407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45212A-A4A9-4B94-BB1A-71F8D08E4CB4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DDE5C-CDE9-40F8-9C5D-01DE4EF2B2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F062EC-6299-4221-B9E8-874EB3C0946F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C6940-57B7-4734-9F9B-B9EF180FCC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5E0CEB6-F38E-4482-BE7B-1594D17C8934}" type="datetimeFigureOut">
              <a:rPr lang="ru-RU" smtClean="0"/>
              <a:pPr>
                <a:defRPr/>
              </a:pPr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301F84A-733B-45DC-96E5-80C8B299E8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ordPictureWatermark15241125" descr="Суперспорт-01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4896544" cy="115699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родителей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обязательной школьной форме обучающихся ГБОУ гимназия №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406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1556792"/>
            <a:ext cx="4176464" cy="33123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любой день до 8 июня сообщение можно прислать на номер 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WhatsApp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93113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+</a:t>
            </a:r>
            <a:r>
              <a:rPr lang="ru-RU" sz="1400" b="1" dirty="0">
                <a:solidFill>
                  <a:srgbClr val="93113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7-921-976-20-63.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Дальше мы связываемся с вами по указанному телефону и рассказываем,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как дальше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действовать.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Замеры школьной формы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для учащихся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 по 11 классы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пройдут: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 мая с 16.00 до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19.00, </a:t>
            </a: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07 июня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 16.00 до 19.00, </a:t>
            </a: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 адресу: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г. Пушкин, </a:t>
            </a: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улица 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Школьная, дом 23 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рядом с мед. центром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Оника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Вывеска -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Katya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Anderzhanova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6056" y="2348880"/>
            <a:ext cx="3816424" cy="410445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Все просто! Нам нужны ваши данные и всего 4 мерки.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 Ф.И. ребенка, номер школы и класс</a:t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 И. мамы и номер телефона</a:t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 Рост ребенка (по факту рост, который сейчас, плюс прибавим сами)</a:t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 Объемы:  груди, талии (где пупок),  бедер (по выпуклой части)</a:t>
            </a:r>
            <a:b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 Что из ассортимента нужно (например: сарафан 1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шт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брюки, жилет, галстук, юбка, футболка-поло, </a:t>
            </a:r>
            <a:r>
              <a:rPr lang="ru-RU" sz="1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свитшот</a:t>
            </a:r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Снять мерки, внести предоплату (50%) и ознакомиться с формой можно при встрече в нашей студии.</a:t>
            </a:r>
            <a:b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Примечание:</a:t>
            </a: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не переживайте, вся форма будет рассчитана на то, что ваш</a:t>
            </a:r>
            <a:b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i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ребенок вырастет за лето.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14a37cfc9815e6f36eee023b533852f129c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28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  Информация для родителей по обязательной школьной форме обучающихся ГБОУ гимназия №406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Денис Трещёв</dc:creator>
  <cp:lastModifiedBy>Валюша</cp:lastModifiedBy>
  <cp:revision>545</cp:revision>
  <dcterms:created xsi:type="dcterms:W3CDTF">2013-02-13T17:38:10Z</dcterms:created>
  <dcterms:modified xsi:type="dcterms:W3CDTF">2023-05-23T15:33:57Z</dcterms:modified>
</cp:coreProperties>
</file>