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4" r:id="rId3"/>
    <p:sldId id="257" r:id="rId4"/>
    <p:sldId id="258" r:id="rId5"/>
    <p:sldId id="260" r:id="rId6"/>
    <p:sldId id="261" r:id="rId7"/>
    <p:sldId id="259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BDB1BB-7B05-482D-96BD-24FF7E805875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066F338-268C-4E5D-93BB-96AE38989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BDB1BB-7B05-482D-96BD-24FF7E805875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66F338-268C-4E5D-93BB-96AE38989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6BDB1BB-7B05-482D-96BD-24FF7E805875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66F338-268C-4E5D-93BB-96AE38989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BDB1BB-7B05-482D-96BD-24FF7E805875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66F338-268C-4E5D-93BB-96AE38989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BDB1BB-7B05-482D-96BD-24FF7E805875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066F338-268C-4E5D-93BB-96AE38989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BDB1BB-7B05-482D-96BD-24FF7E805875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66F338-268C-4E5D-93BB-96AE38989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BDB1BB-7B05-482D-96BD-24FF7E805875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66F338-268C-4E5D-93BB-96AE38989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BDB1BB-7B05-482D-96BD-24FF7E805875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66F338-268C-4E5D-93BB-96AE38989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BDB1BB-7B05-482D-96BD-24FF7E805875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66F338-268C-4E5D-93BB-96AE38989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BDB1BB-7B05-482D-96BD-24FF7E805875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66F338-268C-4E5D-93BB-96AE38989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BDB1BB-7B05-482D-96BD-24FF7E805875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66F338-268C-4E5D-93BB-96AE389895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6BDB1BB-7B05-482D-96BD-24FF7E805875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066F338-268C-4E5D-93BB-96AE38989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Tm="5000">
    <p:dissolv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84784"/>
            <a:ext cx="6172200" cy="1656184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Виды зрительной </a:t>
            </a:r>
            <a:b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40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40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40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гимнастики</a:t>
            </a:r>
            <a:endParaRPr lang="ru-RU" sz="40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Исаева Дарья Сергеевна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Учитель-дефектолог ГБДОУ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/с №95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Калининского района Санкт-Петербурга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Основная цель проведения зрительной гимнастики – снятие зрительного напряжения, развитие </a:t>
            </a:r>
            <a:r>
              <a:rPr lang="ru-RU" sz="4000" dirty="0" err="1" smtClean="0">
                <a:solidFill>
                  <a:schemeClr val="accent5">
                    <a:lumMod val="75000"/>
                  </a:schemeClr>
                </a:solidFill>
              </a:rPr>
              <a:t>глазодвигательных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 функций, укрепление глазных мышц.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«Тёмное расслабление»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531552"/>
          </a:xfrm>
        </p:spPr>
        <p:txBody>
          <a:bodyPr/>
          <a:lstStyle/>
          <a:p>
            <a:r>
              <a:rPr lang="ru-RU" dirty="0" smtClean="0"/>
              <a:t>Детям закрыть ладонями глаза, добиваясь идеального чёрного цвета в глазах (очки снять).</a:t>
            </a:r>
          </a:p>
          <a:p>
            <a:endParaRPr lang="ru-RU" dirty="0"/>
          </a:p>
        </p:txBody>
      </p:sp>
      <p:pic>
        <p:nvPicPr>
          <p:cNvPr id="4" name="Рисунок 3" descr="IMG_64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212976"/>
            <a:ext cx="4392488" cy="2952328"/>
          </a:xfrm>
          <a:prstGeom prst="rect">
            <a:avLst/>
          </a:prstGeom>
        </p:spPr>
      </p:pic>
    </p:spTree>
  </p:cSld>
  <p:clrMapOvr>
    <a:masterClrMapping/>
  </p:clrMapOvr>
  <p:transition spd="slow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«Диагонали»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Направить взор в левый нижний угол(взор в сторону плеча),затем моргнуть 3 раза, то же самое повторить, направляя взор в правый нижний </a:t>
            </a:r>
            <a:r>
              <a:rPr lang="ru-RU" dirty="0" err="1" smtClean="0"/>
              <a:t>угол.Затем</a:t>
            </a:r>
            <a:r>
              <a:rPr lang="ru-RU" dirty="0" smtClean="0"/>
              <a:t> перевести взор в верхний левый угол, поморгать 3 раза, то же самое повторить с переводом взора в правый верхний угол.</a:t>
            </a:r>
          </a:p>
          <a:p>
            <a:endParaRPr lang="ru-RU" dirty="0"/>
          </a:p>
        </p:txBody>
      </p:sp>
      <p:pic>
        <p:nvPicPr>
          <p:cNvPr id="4" name="Рисунок 3" descr="IMG_64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977680"/>
            <a:ext cx="2808312" cy="2880320"/>
          </a:xfrm>
          <a:prstGeom prst="rect">
            <a:avLst/>
          </a:prstGeom>
        </p:spPr>
      </p:pic>
    </p:spTree>
  </p:cSld>
  <p:clrMapOvr>
    <a:masterClrMapping/>
  </p:clrMapOvr>
  <p:transition spd="slow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«Расслабление»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Сильно зажмурить глаза, затем расслабить лоб и веки.</a:t>
            </a:r>
            <a:endParaRPr lang="ru-RU" dirty="0"/>
          </a:p>
        </p:txBody>
      </p:sp>
      <p:pic>
        <p:nvPicPr>
          <p:cNvPr id="4" name="Рисунок 3" descr="IMG_6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636912"/>
            <a:ext cx="4392488" cy="3672408"/>
          </a:xfrm>
          <a:prstGeom prst="rect">
            <a:avLst/>
          </a:prstGeom>
        </p:spPr>
      </p:pic>
    </p:spTree>
  </p:cSld>
  <p:clrMapOvr>
    <a:masterClrMapping/>
  </p:clrMapOvr>
  <p:transition spd="slow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«Вертикали»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Перемещать взор то вверх, то вниз(не опуская и не поднимая головы)</a:t>
            </a:r>
          </a:p>
          <a:p>
            <a:endParaRPr lang="ru-RU" dirty="0"/>
          </a:p>
        </p:txBody>
      </p:sp>
      <p:pic>
        <p:nvPicPr>
          <p:cNvPr id="4" name="Рисунок 3" descr="IMG_64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924944"/>
            <a:ext cx="4392488" cy="2952328"/>
          </a:xfrm>
          <a:prstGeom prst="rect">
            <a:avLst/>
          </a:prstGeom>
        </p:spPr>
      </p:pic>
    </p:spTree>
  </p:cSld>
  <p:clrMapOvr>
    <a:masterClrMapping/>
  </p:clrMapOvr>
  <p:transition spd="slow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«Удивление»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Сильно зажмурить глаза, посмотреть в темноту. Затем широко открыть глаза, сделать удивлённый вид.</a:t>
            </a:r>
            <a:endParaRPr lang="ru-RU" dirty="0"/>
          </a:p>
        </p:txBody>
      </p:sp>
      <p:pic>
        <p:nvPicPr>
          <p:cNvPr id="4" name="Рисунок 3" descr="IMG_6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140968"/>
            <a:ext cx="4248472" cy="2952328"/>
          </a:xfrm>
          <a:prstGeom prst="rect">
            <a:avLst/>
          </a:prstGeom>
        </p:spPr>
      </p:pic>
    </p:spTree>
  </p:cSld>
  <p:clrMapOvr>
    <a:masterClrMapping/>
  </p:clrMapOvr>
  <p:transition spd="slow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«Горизонтали»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Перемещать взор то влево, то вправо,(не поворачивая головы)</a:t>
            </a:r>
            <a:endParaRPr lang="ru-RU" dirty="0"/>
          </a:p>
        </p:txBody>
      </p:sp>
      <p:pic>
        <p:nvPicPr>
          <p:cNvPr id="4" name="Рисунок 3" descr="IMG_64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924944"/>
            <a:ext cx="4320480" cy="3096344"/>
          </a:xfrm>
          <a:prstGeom prst="rect">
            <a:avLst/>
          </a:prstGeom>
        </p:spPr>
      </p:pic>
    </p:spTree>
  </p:cSld>
  <p:clrMapOvr>
    <a:masterClrMapping/>
  </p:clrMapOvr>
  <p:transition spd="slow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«Косые глаза»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Переводить взгляд с дальнего предмета на кончик носа и обратно в медленном темпе(30-40 сек).</a:t>
            </a:r>
            <a:endParaRPr lang="ru-RU" dirty="0"/>
          </a:p>
        </p:txBody>
      </p:sp>
      <p:pic>
        <p:nvPicPr>
          <p:cNvPr id="4" name="Рисунок 3" descr="IMG_64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068960"/>
            <a:ext cx="4536504" cy="3168352"/>
          </a:xfrm>
          <a:prstGeom prst="rect">
            <a:avLst/>
          </a:prstGeom>
        </p:spPr>
      </p:pic>
    </p:spTree>
  </p:cSld>
  <p:clrMapOvr>
    <a:masterClrMapping/>
  </p:clrMapOvr>
  <p:transition spd="slow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76</TotalTime>
  <Words>185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Виды зрительной   гимнастики</vt:lpstr>
      <vt:lpstr>Слайд 2</vt:lpstr>
      <vt:lpstr>«Тёмное расслабление»</vt:lpstr>
      <vt:lpstr>«Диагонали»</vt:lpstr>
      <vt:lpstr>«Расслабление»</vt:lpstr>
      <vt:lpstr>«Вертикали»</vt:lpstr>
      <vt:lpstr>«Удивление»</vt:lpstr>
      <vt:lpstr>«Горизонтали»</vt:lpstr>
      <vt:lpstr>«Косые глаза»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dasha</dc:creator>
  <cp:lastModifiedBy>dasha</cp:lastModifiedBy>
  <cp:revision>13</cp:revision>
  <dcterms:created xsi:type="dcterms:W3CDTF">2013-10-15T16:45:07Z</dcterms:created>
  <dcterms:modified xsi:type="dcterms:W3CDTF">2013-10-19T09:42:15Z</dcterms:modified>
</cp:coreProperties>
</file>